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60" r:id="rId5"/>
    <p:sldId id="261" r:id="rId6"/>
    <p:sldId id="266" r:id="rId7"/>
    <p:sldId id="267" r:id="rId8"/>
    <p:sldId id="268" r:id="rId9"/>
    <p:sldId id="265" r:id="rId10"/>
    <p:sldId id="264" r:id="rId11"/>
    <p:sldId id="263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5;&#1088;&#1086;&#1077;&#1082;&#1090;%20&#1058;&#1074;&#1086;&#1088;&#1080;&#1084;%20&#1074;&#1084;&#1077;&#1089;&#1090;&#1077;\&#1052;&#1099;%20&#1090;&#1074;&#1086;&#1088;&#1080;&#1084;!.wmv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Проект Творим вместе\1243971890_0lik.ru_belosnezhka-i-sem-gnomo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434" y="460051"/>
            <a:ext cx="9144000" cy="644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429375"/>
            <a:ext cx="10081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429375"/>
            <a:ext cx="90839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6429375"/>
            <a:ext cx="619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464011"/>
            <a:ext cx="619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391" y="90719"/>
            <a:ext cx="899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СП  ГБОУ СОШ №1 им. И.М. Кузнецова с. Большая Черниговка, детский сад «Светлячок»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7" y="1417859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Взаимоотношения </a:t>
            </a:r>
            <a:r>
              <a:rPr lang="ru-RU" sz="2800" b="1" dirty="0">
                <a:solidFill>
                  <a:srgbClr val="C00000"/>
                </a:solidFill>
              </a:rPr>
              <a:t>с семьями </a:t>
            </a:r>
            <a:r>
              <a:rPr lang="ru-RU" sz="2800" b="1" dirty="0" smtClean="0">
                <a:solidFill>
                  <a:srgbClr val="C00000"/>
                </a:solidFill>
              </a:rPr>
              <a:t>воспитанников в соответствии с ФГОС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«ТВОРИМ ВМЕСТЕ»</a:t>
            </a:r>
          </a:p>
          <a:p>
            <a:pPr algn="r"/>
            <a:endParaRPr lang="ru-RU" sz="2000" b="1" dirty="0" smtClean="0"/>
          </a:p>
          <a:p>
            <a:pPr algn="r"/>
            <a:endParaRPr lang="ru-RU" sz="2000" b="1" dirty="0" smtClean="0"/>
          </a:p>
          <a:p>
            <a:pPr algn="r"/>
            <a:r>
              <a:rPr lang="ru-RU" sz="2000" b="1" dirty="0" smtClean="0"/>
              <a:t>Выполнила воспитатель: Карабаева Т.Н.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14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Проект Творим вместе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11"/>
            <a:ext cx="9162957" cy="68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Мы творим!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1214422"/>
            <a:ext cx="8763062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роект Творим вместе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11"/>
            <a:ext cx="9162957" cy="68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Проект Творим вместе\зан 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r="12122"/>
          <a:stretch/>
        </p:blipFill>
        <p:spPr bwMode="auto">
          <a:xfrm>
            <a:off x="1043608" y="1052736"/>
            <a:ext cx="7342854" cy="545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7356" y="285728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Наше творчество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fs00.infourok.ru/images/doc/265/270733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Проект Творим вместе\i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6" y="0"/>
            <a:ext cx="9154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944152">
            <a:off x="284170" y="377310"/>
            <a:ext cx="44629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«Только вместе с родителями, общими усилиями, 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i="1" dirty="0">
                <a:solidFill>
                  <a:srgbClr val="002060"/>
                </a:solidFill>
              </a:rPr>
              <a:t>педагоги помогут дать большое человеческое счастье»</a:t>
            </a:r>
            <a:endParaRPr lang="ru-RU" sz="2800" dirty="0">
              <a:solidFill>
                <a:srgbClr val="002060"/>
              </a:solidFill>
            </a:endParaRPr>
          </a:p>
          <a:p>
            <a:pPr algn="r"/>
            <a:r>
              <a:rPr lang="ru-RU" sz="2800" i="1" dirty="0">
                <a:solidFill>
                  <a:srgbClr val="002060"/>
                </a:solidFill>
              </a:rPr>
              <a:t>В.А. Сухомлинский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Проект Творим вместе\i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Цель:</a:t>
            </a:r>
            <a:r>
              <a:rPr lang="ru-RU" sz="3200" i="1" dirty="0" smtClean="0"/>
              <a:t> </a:t>
            </a:r>
            <a:endParaRPr lang="ru-RU" sz="3200" i="1" dirty="0"/>
          </a:p>
          <a:p>
            <a:r>
              <a:rPr lang="ru-RU" sz="3200" dirty="0"/>
              <a:t>Побудить родителей к творческой деятельности вместе с детьми; дать возможность представить положительный опыт семейного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19860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Проект Творим вместе\16002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Задачи проекта:</a:t>
            </a:r>
            <a:endParaRPr lang="ru-RU" sz="3200" dirty="0">
              <a:solidFill>
                <a:srgbClr val="C00000"/>
              </a:solidFill>
            </a:endParaRPr>
          </a:p>
          <a:p>
            <a:pPr lvl="0"/>
            <a:r>
              <a:rPr lang="ru-RU" sz="2800" dirty="0" smtClean="0"/>
              <a:t>1.Активизация </a:t>
            </a:r>
            <a:r>
              <a:rPr lang="ru-RU" sz="2800" dirty="0"/>
              <a:t>познавательной, творческой деятельности.</a:t>
            </a:r>
          </a:p>
          <a:p>
            <a:pPr lvl="0"/>
            <a:r>
              <a:rPr lang="ru-RU" sz="2800" dirty="0" smtClean="0"/>
              <a:t>2.Привлечение </a:t>
            </a:r>
            <a:r>
              <a:rPr lang="ru-RU" sz="2800" dirty="0"/>
              <a:t>родителей к участию в жизни детского сада, повешение их компетентности в вопросах охраны и укрепления здоровья детей.</a:t>
            </a:r>
          </a:p>
          <a:p>
            <a:pPr lvl="0"/>
            <a:r>
              <a:rPr lang="ru-RU" sz="2800" dirty="0"/>
              <a:t>3</a:t>
            </a:r>
            <a:r>
              <a:rPr lang="ru-RU" sz="2800" dirty="0" smtClean="0"/>
              <a:t>.Создание </a:t>
            </a:r>
            <a:r>
              <a:rPr lang="ru-RU" sz="2800" dirty="0"/>
              <a:t>условий для эмоционального </a:t>
            </a:r>
            <a:r>
              <a:rPr lang="ru-RU" sz="2800" dirty="0" smtClean="0"/>
              <a:t>                            взаимодействия </a:t>
            </a:r>
            <a:r>
              <a:rPr lang="ru-RU" sz="2800" dirty="0"/>
              <a:t>взрослых и детей (развитие творческой фантазии, воображения).</a:t>
            </a:r>
          </a:p>
        </p:txBody>
      </p:sp>
    </p:spTree>
    <p:extLst>
      <p:ext uri="{BB962C8B-B14F-4D97-AF65-F5344CB8AC3E}">
        <p14:creationId xmlns:p14="http://schemas.microsoft.com/office/powerpoint/2010/main" val="490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оект Творим вместе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11"/>
            <a:ext cx="9162957" cy="68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Проект Творим вместе\PC090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08" y="908720"/>
            <a:ext cx="7454981" cy="55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4508" y="323945"/>
            <a:ext cx="7873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Фотовыставка «Осень глазами родителей»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роект Творим вместе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957" cy="68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472" y="0"/>
            <a:ext cx="785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Акция добрых дел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«Мы кормушки смастерили, для птиц столовую открыли»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1506" name="Picture 2" descr="F:\сайт\сайт 9.12.2016\корму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60"/>
            <a:ext cx="6866251" cy="5143536"/>
          </a:xfrm>
          <a:prstGeom prst="rect">
            <a:avLst/>
          </a:prstGeom>
          <a:noFill/>
        </p:spPr>
      </p:pic>
      <p:pic>
        <p:nvPicPr>
          <p:cNvPr id="21509" name="Picture 5" descr="http://www.chitalnya.ru/upload3/452/018d11f2612aec7de2c74281f19d74c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2786058"/>
            <a:ext cx="1857388" cy="1547823"/>
          </a:xfrm>
          <a:prstGeom prst="rect">
            <a:avLst/>
          </a:prstGeom>
          <a:noFill/>
        </p:spPr>
      </p:pic>
      <p:pic>
        <p:nvPicPr>
          <p:cNvPr id="21511" name="Picture 7" descr="http://www.chitalnya.ru/upload3/452/018d11f2612aec7de2c74281f19d74c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8" y="857232"/>
            <a:ext cx="2071682" cy="1726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роект Творим вместе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11"/>
            <a:ext cx="9162957" cy="68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сайт\сайт 9.12.2016\родите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28"/>
            <a:ext cx="7019925" cy="621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роект Творим вместе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11"/>
            <a:ext cx="9162957" cy="68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857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Выставка книжек – самоделок «Здоровье – это здорово!»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http://nskmdou35.rusedu.net/gallery/525/59181-Izobrazhenie_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60"/>
            <a:ext cx="7024736" cy="5268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eviews.123rf.com/images/vitalinka/vitalinka1309/vitalinka130900020/22752162-Painted-in-different-colors-smiling-hands-ready-for-your-text--Stock-Photo.jpg"/>
          <p:cNvPicPr>
            <a:picLocks noChangeAspect="1" noChangeArrowheads="1"/>
          </p:cNvPicPr>
          <p:nvPr/>
        </p:nvPicPr>
        <p:blipFill>
          <a:blip r:embed="rId2" cstate="print"/>
          <a:srcRect l="5147" t="25470" r="5147"/>
          <a:stretch>
            <a:fillRect/>
          </a:stretch>
        </p:blipFill>
        <p:spPr bwMode="auto">
          <a:xfrm>
            <a:off x="428564" y="3304343"/>
            <a:ext cx="8715436" cy="35536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1428736"/>
            <a:ext cx="5500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Мастер – класс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дети и родители</a:t>
            </a:r>
          </a:p>
        </p:txBody>
      </p:sp>
      <p:pic>
        <p:nvPicPr>
          <p:cNvPr id="1030" name="Picture 6" descr="http://www.mybutterflytestimony.com/wp-content/uploads/2015/10/ButterflyHands.jpg"/>
          <p:cNvPicPr>
            <a:picLocks noChangeAspect="1" noChangeArrowheads="1"/>
          </p:cNvPicPr>
          <p:nvPr/>
        </p:nvPicPr>
        <p:blipFill>
          <a:blip r:embed="rId3" cstate="print"/>
          <a:srcRect l="8163" t="10204" r="10204" b="10204"/>
          <a:stretch>
            <a:fillRect/>
          </a:stretch>
        </p:blipFill>
        <p:spPr bwMode="auto">
          <a:xfrm>
            <a:off x="-1" y="0"/>
            <a:ext cx="2271337" cy="2214554"/>
          </a:xfrm>
          <a:prstGeom prst="rect">
            <a:avLst/>
          </a:prstGeom>
          <a:noFill/>
        </p:spPr>
      </p:pic>
      <p:pic>
        <p:nvPicPr>
          <p:cNvPr id="6" name="Picture 6" descr="http://www.mybutterflytestimony.com/wp-content/uploads/2015/10/ButterflyHands.jpg"/>
          <p:cNvPicPr>
            <a:picLocks noChangeAspect="1" noChangeArrowheads="1"/>
          </p:cNvPicPr>
          <p:nvPr/>
        </p:nvPicPr>
        <p:blipFill>
          <a:blip r:embed="rId4" cstate="print"/>
          <a:srcRect l="8163" t="10204" r="10204" b="10204"/>
          <a:stretch>
            <a:fillRect/>
          </a:stretch>
        </p:blipFill>
        <p:spPr bwMode="auto">
          <a:xfrm rot="5400000">
            <a:off x="6745493" y="30360"/>
            <a:ext cx="2428868" cy="2368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157</Words>
  <Application>Microsoft Office PowerPoint</Application>
  <PresentationFormat>Экран (4:3)</PresentationFormat>
  <Paragraphs>22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черниговка</dc:creator>
  <cp:lastModifiedBy>черниговка</cp:lastModifiedBy>
  <cp:revision>28</cp:revision>
  <dcterms:created xsi:type="dcterms:W3CDTF">2016-12-07T06:59:14Z</dcterms:created>
  <dcterms:modified xsi:type="dcterms:W3CDTF">2016-12-14T06:24:21Z</dcterms:modified>
</cp:coreProperties>
</file>